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602" autoAdjust="0"/>
  </p:normalViewPr>
  <p:slideViewPr>
    <p:cSldViewPr snapToGrid="0" snapToObjects="1">
      <p:cViewPr varScale="1">
        <p:scale>
          <a:sx n="90" d="100"/>
          <a:sy n="90" d="100"/>
        </p:scale>
        <p:origin x="14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D4B903-E65B-4F78-B05F-AB206948E956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MX"/>
        </a:p>
      </dgm:t>
    </dgm:pt>
    <dgm:pt modelId="{D9C95F79-380E-468F-9694-5AD0DBA1B44B}">
      <dgm:prSet phldrT="[Texto]" custT="1"/>
      <dgm:spPr>
        <a:noFill/>
        <a:ln>
          <a:solidFill>
            <a:srgbClr val="800000"/>
          </a:solidFill>
        </a:ln>
      </dgm:spPr>
      <dgm:t>
        <a:bodyPr/>
        <a:lstStyle/>
        <a:p>
          <a:r>
            <a:rPr lang="es-MX" sz="1200" b="1" dirty="0">
              <a:solidFill>
                <a:srgbClr val="404040"/>
              </a:solidFill>
            </a:rPr>
            <a:t>Secretario Particular</a:t>
          </a:r>
        </a:p>
        <a:p>
          <a:r>
            <a:rPr lang="es-MX" sz="1200" dirty="0">
              <a:solidFill>
                <a:srgbClr val="404040"/>
              </a:solidFill>
            </a:rPr>
            <a:t>Lic. Ramón Rodríguez Totosaus</a:t>
          </a:r>
        </a:p>
      </dgm:t>
    </dgm:pt>
    <dgm:pt modelId="{88A11CD7-8B7E-4E7B-96A3-874CA8A20700}" type="parTrans" cxnId="{914EAFD7-B5C3-48F6-9DC5-57D4F8094DDB}">
      <dgm:prSet/>
      <dgm:spPr/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EC6DFF-C05F-43BA-998C-31C4D0F59689}" type="sibTrans" cxnId="{914EAFD7-B5C3-48F6-9DC5-57D4F8094DDB}">
      <dgm:prSet/>
      <dgm:spPr/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C0BBB1-3FF6-4909-91F8-9C517504CAE5}">
      <dgm:prSet phldrT="[Texto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s-MX" sz="1200" b="1" dirty="0">
              <a:solidFill>
                <a:srgbClr val="404040"/>
              </a:solidFill>
            </a:rPr>
            <a:t>Enlace Administrativo </a:t>
          </a:r>
        </a:p>
        <a:p>
          <a:r>
            <a:rPr lang="es-MX" sz="1200" b="0" dirty="0">
              <a:solidFill>
                <a:srgbClr val="404040"/>
              </a:solidFill>
            </a:rPr>
            <a:t>C. Mario Néstor Ramírez Ramos</a:t>
          </a:r>
        </a:p>
      </dgm:t>
    </dgm:pt>
    <dgm:pt modelId="{7C5D151F-5BEE-40D0-8313-DCDD01F19F5F}" type="parTrans" cxnId="{41D11F06-7F4D-4C38-857F-752DC3F5B35D}">
      <dgm:prSet/>
      <dgm:spPr>
        <a:ln>
          <a:solidFill>
            <a:srgbClr val="7F7F7F"/>
          </a:solidFill>
        </a:ln>
      </dgm:spPr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07CEC0-05D9-40EC-A1FE-D7EC59D355EC}" type="sibTrans" cxnId="{41D11F06-7F4D-4C38-857F-752DC3F5B35D}">
      <dgm:prSet/>
      <dgm:spPr/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5712CB-07A4-45EB-ADB5-803F7931F966}">
      <dgm:prSet phldrT="[Texto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s-MX" sz="1200" b="1" dirty="0">
              <a:solidFill>
                <a:srgbClr val="404040"/>
              </a:solidFill>
            </a:rPr>
            <a:t>Asistente Ejecutivo</a:t>
          </a:r>
        </a:p>
        <a:p>
          <a:r>
            <a:rPr lang="es-MX" sz="1200" dirty="0">
              <a:solidFill>
                <a:srgbClr val="404040"/>
              </a:solidFill>
            </a:rPr>
            <a:t>Lic. </a:t>
          </a:r>
          <a:r>
            <a:rPr lang="es-MX" sz="1200" dirty="0" err="1">
              <a:solidFill>
                <a:srgbClr val="404040"/>
              </a:solidFill>
            </a:rPr>
            <a:t>Yeni</a:t>
          </a:r>
          <a:r>
            <a:rPr lang="es-MX" sz="1200" dirty="0">
              <a:solidFill>
                <a:srgbClr val="404040"/>
              </a:solidFill>
            </a:rPr>
            <a:t> García Gómez</a:t>
          </a:r>
        </a:p>
      </dgm:t>
    </dgm:pt>
    <dgm:pt modelId="{968B7A43-4CC6-4A17-A9B2-4D92DE65194A}" type="sibTrans" cxnId="{AC18D6DA-9D1E-4AF8-8917-5CDEE2968F99}">
      <dgm:prSet/>
      <dgm:spPr/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5B98C0-7D57-43BD-8D13-9236F7859C2E}" type="parTrans" cxnId="{AC18D6DA-9D1E-4AF8-8917-5CDEE2968F99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C9220B-3375-4765-AAB8-AB6250C5D816}" type="pres">
      <dgm:prSet presAssocID="{96D4B903-E65B-4F78-B05F-AB206948E95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2ADDE14-382C-4C80-B5EC-A83698348C0B}" type="pres">
      <dgm:prSet presAssocID="{D9C95F79-380E-468F-9694-5AD0DBA1B44B}" presName="hierRoot1" presStyleCnt="0">
        <dgm:presLayoutVars>
          <dgm:hierBranch val="init"/>
        </dgm:presLayoutVars>
      </dgm:prSet>
      <dgm:spPr/>
    </dgm:pt>
    <dgm:pt modelId="{345EADC6-3B08-4723-AD99-2A821C48F137}" type="pres">
      <dgm:prSet presAssocID="{D9C95F79-380E-468F-9694-5AD0DBA1B44B}" presName="rootComposite1" presStyleCnt="0"/>
      <dgm:spPr/>
    </dgm:pt>
    <dgm:pt modelId="{B76AF2D0-0BA5-4CB8-844A-A72FDCF95FA0}" type="pres">
      <dgm:prSet presAssocID="{D9C95F79-380E-468F-9694-5AD0DBA1B44B}" presName="rootText1" presStyleLbl="node0" presStyleIdx="0" presStyleCnt="1" custScaleX="187053">
        <dgm:presLayoutVars>
          <dgm:chPref val="3"/>
        </dgm:presLayoutVars>
      </dgm:prSet>
      <dgm:spPr/>
    </dgm:pt>
    <dgm:pt modelId="{5809EB0E-7A9D-4BC1-ABF2-8C6D4B43C025}" type="pres">
      <dgm:prSet presAssocID="{D9C95F79-380E-468F-9694-5AD0DBA1B44B}" presName="rootConnector1" presStyleLbl="node1" presStyleIdx="0" presStyleCnt="0"/>
      <dgm:spPr/>
    </dgm:pt>
    <dgm:pt modelId="{037ABFE5-5A93-46F8-96C6-BB124E012525}" type="pres">
      <dgm:prSet presAssocID="{D9C95F79-380E-468F-9694-5AD0DBA1B44B}" presName="hierChild2" presStyleCnt="0"/>
      <dgm:spPr/>
    </dgm:pt>
    <dgm:pt modelId="{44ED64A2-B90D-45B3-8959-16F0989F65DA}" type="pres">
      <dgm:prSet presAssocID="{7C5D151F-5BEE-40D0-8313-DCDD01F19F5F}" presName="Name37" presStyleLbl="parChTrans1D2" presStyleIdx="0" presStyleCnt="2"/>
      <dgm:spPr/>
    </dgm:pt>
    <dgm:pt modelId="{F7183C7E-86AE-40C5-87CE-686E22D527C3}" type="pres">
      <dgm:prSet presAssocID="{F3C0BBB1-3FF6-4909-91F8-9C517504CAE5}" presName="hierRoot2" presStyleCnt="0">
        <dgm:presLayoutVars>
          <dgm:hierBranch val="init"/>
        </dgm:presLayoutVars>
      </dgm:prSet>
      <dgm:spPr/>
    </dgm:pt>
    <dgm:pt modelId="{6463662B-D30B-4753-B6D1-6E6ACB18EA93}" type="pres">
      <dgm:prSet presAssocID="{F3C0BBB1-3FF6-4909-91F8-9C517504CAE5}" presName="rootComposite" presStyleCnt="0"/>
      <dgm:spPr/>
    </dgm:pt>
    <dgm:pt modelId="{25566A99-661F-452A-9A60-51DEF1FFC3DB}" type="pres">
      <dgm:prSet presAssocID="{F3C0BBB1-3FF6-4909-91F8-9C517504CAE5}" presName="rootText" presStyleLbl="node2" presStyleIdx="0" presStyleCnt="2" custScaleX="153597" custScaleY="79579" custLinFactNeighborX="-135" custLinFactNeighborY="6048">
        <dgm:presLayoutVars>
          <dgm:chPref val="3"/>
        </dgm:presLayoutVars>
      </dgm:prSet>
      <dgm:spPr/>
    </dgm:pt>
    <dgm:pt modelId="{CDF33329-0D78-43EE-841B-9E88731F4FFC}" type="pres">
      <dgm:prSet presAssocID="{F3C0BBB1-3FF6-4909-91F8-9C517504CAE5}" presName="rootConnector" presStyleLbl="node2" presStyleIdx="0" presStyleCnt="2"/>
      <dgm:spPr/>
    </dgm:pt>
    <dgm:pt modelId="{600F01CC-B6D5-4C30-A26A-ADE14B27DC3A}" type="pres">
      <dgm:prSet presAssocID="{F3C0BBB1-3FF6-4909-91F8-9C517504CAE5}" presName="hierChild4" presStyleCnt="0"/>
      <dgm:spPr/>
    </dgm:pt>
    <dgm:pt modelId="{EA2FFAFC-3804-49CC-AF1B-F82B9CA54C55}" type="pres">
      <dgm:prSet presAssocID="{F3C0BBB1-3FF6-4909-91F8-9C517504CAE5}" presName="hierChild5" presStyleCnt="0"/>
      <dgm:spPr/>
    </dgm:pt>
    <dgm:pt modelId="{0F0A658B-663C-4882-A652-128AAF2F6FAB}" type="pres">
      <dgm:prSet presAssocID="{C05B98C0-7D57-43BD-8D13-9236F7859C2E}" presName="Name37" presStyleLbl="parChTrans1D2" presStyleIdx="1" presStyleCnt="2"/>
      <dgm:spPr/>
    </dgm:pt>
    <dgm:pt modelId="{2CB746A6-C28C-46EF-845F-2B952C9636C5}" type="pres">
      <dgm:prSet presAssocID="{CB5712CB-07A4-45EB-ADB5-803F7931F966}" presName="hierRoot2" presStyleCnt="0">
        <dgm:presLayoutVars>
          <dgm:hierBranch val="init"/>
        </dgm:presLayoutVars>
      </dgm:prSet>
      <dgm:spPr/>
    </dgm:pt>
    <dgm:pt modelId="{8E6A3D94-53EF-49B9-8C3F-1456301656B9}" type="pres">
      <dgm:prSet presAssocID="{CB5712CB-07A4-45EB-ADB5-803F7931F966}" presName="rootComposite" presStyleCnt="0"/>
      <dgm:spPr/>
    </dgm:pt>
    <dgm:pt modelId="{6D5FBFE8-C0AB-43F0-8599-590001A182E4}" type="pres">
      <dgm:prSet presAssocID="{CB5712CB-07A4-45EB-ADB5-803F7931F966}" presName="rootText" presStyleLbl="node2" presStyleIdx="1" presStyleCnt="2" custScaleX="157129" custScaleY="79005" custLinFactNeighborX="135" custLinFactNeighborY="6048">
        <dgm:presLayoutVars>
          <dgm:chPref val="3"/>
        </dgm:presLayoutVars>
      </dgm:prSet>
      <dgm:spPr/>
    </dgm:pt>
    <dgm:pt modelId="{3BBAB5FB-C5B0-4654-8339-FC656DE6DCDE}" type="pres">
      <dgm:prSet presAssocID="{CB5712CB-07A4-45EB-ADB5-803F7931F966}" presName="rootConnector" presStyleLbl="node2" presStyleIdx="1" presStyleCnt="2"/>
      <dgm:spPr/>
    </dgm:pt>
    <dgm:pt modelId="{A3EAD66C-08E7-4403-8C11-DAF91A9DF7ED}" type="pres">
      <dgm:prSet presAssocID="{CB5712CB-07A4-45EB-ADB5-803F7931F966}" presName="hierChild4" presStyleCnt="0"/>
      <dgm:spPr/>
    </dgm:pt>
    <dgm:pt modelId="{6A40E1C4-C6DD-42F0-9036-27FA5A66F55B}" type="pres">
      <dgm:prSet presAssocID="{CB5712CB-07A4-45EB-ADB5-803F7931F966}" presName="hierChild5" presStyleCnt="0"/>
      <dgm:spPr/>
    </dgm:pt>
    <dgm:pt modelId="{A35157A5-2E77-4E33-8A4F-DA702C32665B}" type="pres">
      <dgm:prSet presAssocID="{D9C95F79-380E-468F-9694-5AD0DBA1B44B}" presName="hierChild3" presStyleCnt="0"/>
      <dgm:spPr/>
    </dgm:pt>
  </dgm:ptLst>
  <dgm:cxnLst>
    <dgm:cxn modelId="{1B45D600-5607-5B49-95A7-B17EC5D3E9BB}" type="presOf" srcId="{96D4B903-E65B-4F78-B05F-AB206948E956}" destId="{E9C9220B-3375-4765-AAB8-AB6250C5D816}" srcOrd="0" destOrd="0" presId="urn:microsoft.com/office/officeart/2005/8/layout/orgChart1"/>
    <dgm:cxn modelId="{41D11F06-7F4D-4C38-857F-752DC3F5B35D}" srcId="{D9C95F79-380E-468F-9694-5AD0DBA1B44B}" destId="{F3C0BBB1-3FF6-4909-91F8-9C517504CAE5}" srcOrd="0" destOrd="0" parTransId="{7C5D151F-5BEE-40D0-8313-DCDD01F19F5F}" sibTransId="{5007CEC0-05D9-40EC-A1FE-D7EC59D355EC}"/>
    <dgm:cxn modelId="{4ABD6E1E-9E96-FF4D-91FF-FDEBDBE6FD15}" type="presOf" srcId="{F3C0BBB1-3FF6-4909-91F8-9C517504CAE5}" destId="{CDF33329-0D78-43EE-841B-9E88731F4FFC}" srcOrd="1" destOrd="0" presId="urn:microsoft.com/office/officeart/2005/8/layout/orgChart1"/>
    <dgm:cxn modelId="{B1990E35-8230-3945-BF7A-19DDC2D6A619}" type="presOf" srcId="{F3C0BBB1-3FF6-4909-91F8-9C517504CAE5}" destId="{25566A99-661F-452A-9A60-51DEF1FFC3DB}" srcOrd="0" destOrd="0" presId="urn:microsoft.com/office/officeart/2005/8/layout/orgChart1"/>
    <dgm:cxn modelId="{DA5E2644-63FF-534C-A601-EA0A66F90FB4}" type="presOf" srcId="{7C5D151F-5BEE-40D0-8313-DCDD01F19F5F}" destId="{44ED64A2-B90D-45B3-8959-16F0989F65DA}" srcOrd="0" destOrd="0" presId="urn:microsoft.com/office/officeart/2005/8/layout/orgChart1"/>
    <dgm:cxn modelId="{8A5D5945-677F-6647-BC33-FD34A2CD8E11}" type="presOf" srcId="{D9C95F79-380E-468F-9694-5AD0DBA1B44B}" destId="{5809EB0E-7A9D-4BC1-ABF2-8C6D4B43C025}" srcOrd="1" destOrd="0" presId="urn:microsoft.com/office/officeart/2005/8/layout/orgChart1"/>
    <dgm:cxn modelId="{D65B279E-8E33-4D4C-8938-6491535A0E58}" type="presOf" srcId="{C05B98C0-7D57-43BD-8D13-9236F7859C2E}" destId="{0F0A658B-663C-4882-A652-128AAF2F6FAB}" srcOrd="0" destOrd="0" presId="urn:microsoft.com/office/officeart/2005/8/layout/orgChart1"/>
    <dgm:cxn modelId="{028A9AB7-C87D-0449-8BDC-CF73F88D362A}" type="presOf" srcId="{CB5712CB-07A4-45EB-ADB5-803F7931F966}" destId="{6D5FBFE8-C0AB-43F0-8599-590001A182E4}" srcOrd="0" destOrd="0" presId="urn:microsoft.com/office/officeart/2005/8/layout/orgChart1"/>
    <dgm:cxn modelId="{AC1903BC-A3AE-B64E-94FB-DE0FF4F26042}" type="presOf" srcId="{CB5712CB-07A4-45EB-ADB5-803F7931F966}" destId="{3BBAB5FB-C5B0-4654-8339-FC656DE6DCDE}" srcOrd="1" destOrd="0" presId="urn:microsoft.com/office/officeart/2005/8/layout/orgChart1"/>
    <dgm:cxn modelId="{A2B659C6-9734-134B-84B3-A742596E696A}" type="presOf" srcId="{D9C95F79-380E-468F-9694-5AD0DBA1B44B}" destId="{B76AF2D0-0BA5-4CB8-844A-A72FDCF95FA0}" srcOrd="0" destOrd="0" presId="urn:microsoft.com/office/officeart/2005/8/layout/orgChart1"/>
    <dgm:cxn modelId="{914EAFD7-B5C3-48F6-9DC5-57D4F8094DDB}" srcId="{96D4B903-E65B-4F78-B05F-AB206948E956}" destId="{D9C95F79-380E-468F-9694-5AD0DBA1B44B}" srcOrd="0" destOrd="0" parTransId="{88A11CD7-8B7E-4E7B-96A3-874CA8A20700}" sibTransId="{0EEC6DFF-C05F-43BA-998C-31C4D0F59689}"/>
    <dgm:cxn modelId="{AC18D6DA-9D1E-4AF8-8917-5CDEE2968F99}" srcId="{D9C95F79-380E-468F-9694-5AD0DBA1B44B}" destId="{CB5712CB-07A4-45EB-ADB5-803F7931F966}" srcOrd="1" destOrd="0" parTransId="{C05B98C0-7D57-43BD-8D13-9236F7859C2E}" sibTransId="{968B7A43-4CC6-4A17-A9B2-4D92DE65194A}"/>
    <dgm:cxn modelId="{11358A55-F063-744A-A412-944AD11D48A6}" type="presParOf" srcId="{E9C9220B-3375-4765-AAB8-AB6250C5D816}" destId="{A2ADDE14-382C-4C80-B5EC-A83698348C0B}" srcOrd="0" destOrd="0" presId="urn:microsoft.com/office/officeart/2005/8/layout/orgChart1"/>
    <dgm:cxn modelId="{83F4398D-402B-1A40-BA48-D6FADFA83F73}" type="presParOf" srcId="{A2ADDE14-382C-4C80-B5EC-A83698348C0B}" destId="{345EADC6-3B08-4723-AD99-2A821C48F137}" srcOrd="0" destOrd="0" presId="urn:microsoft.com/office/officeart/2005/8/layout/orgChart1"/>
    <dgm:cxn modelId="{CF4AEE1F-149B-D445-9BFF-B920F67E9B2C}" type="presParOf" srcId="{345EADC6-3B08-4723-AD99-2A821C48F137}" destId="{B76AF2D0-0BA5-4CB8-844A-A72FDCF95FA0}" srcOrd="0" destOrd="0" presId="urn:microsoft.com/office/officeart/2005/8/layout/orgChart1"/>
    <dgm:cxn modelId="{4CA33B86-519B-AA45-84B5-9CACF42ABBFE}" type="presParOf" srcId="{345EADC6-3B08-4723-AD99-2A821C48F137}" destId="{5809EB0E-7A9D-4BC1-ABF2-8C6D4B43C025}" srcOrd="1" destOrd="0" presId="urn:microsoft.com/office/officeart/2005/8/layout/orgChart1"/>
    <dgm:cxn modelId="{21B83DE8-D631-BC49-B7B9-2813D506CC01}" type="presParOf" srcId="{A2ADDE14-382C-4C80-B5EC-A83698348C0B}" destId="{037ABFE5-5A93-46F8-96C6-BB124E012525}" srcOrd="1" destOrd="0" presId="urn:microsoft.com/office/officeart/2005/8/layout/orgChart1"/>
    <dgm:cxn modelId="{C609DF53-253E-9747-9799-D59A8303EBDE}" type="presParOf" srcId="{037ABFE5-5A93-46F8-96C6-BB124E012525}" destId="{44ED64A2-B90D-45B3-8959-16F0989F65DA}" srcOrd="0" destOrd="0" presId="urn:microsoft.com/office/officeart/2005/8/layout/orgChart1"/>
    <dgm:cxn modelId="{7564526A-3FFB-8F40-A8F9-E7A6AB34B53E}" type="presParOf" srcId="{037ABFE5-5A93-46F8-96C6-BB124E012525}" destId="{F7183C7E-86AE-40C5-87CE-686E22D527C3}" srcOrd="1" destOrd="0" presId="urn:microsoft.com/office/officeart/2005/8/layout/orgChart1"/>
    <dgm:cxn modelId="{DDE01986-1C6D-EE4F-A99B-B032B8884170}" type="presParOf" srcId="{F7183C7E-86AE-40C5-87CE-686E22D527C3}" destId="{6463662B-D30B-4753-B6D1-6E6ACB18EA93}" srcOrd="0" destOrd="0" presId="urn:microsoft.com/office/officeart/2005/8/layout/orgChart1"/>
    <dgm:cxn modelId="{E00F40D6-339E-CD45-ADF0-D2B2AA20E31D}" type="presParOf" srcId="{6463662B-D30B-4753-B6D1-6E6ACB18EA93}" destId="{25566A99-661F-452A-9A60-51DEF1FFC3DB}" srcOrd="0" destOrd="0" presId="urn:microsoft.com/office/officeart/2005/8/layout/orgChart1"/>
    <dgm:cxn modelId="{DA56F726-A75F-844F-AB02-3D0B0C55C50B}" type="presParOf" srcId="{6463662B-D30B-4753-B6D1-6E6ACB18EA93}" destId="{CDF33329-0D78-43EE-841B-9E88731F4FFC}" srcOrd="1" destOrd="0" presId="urn:microsoft.com/office/officeart/2005/8/layout/orgChart1"/>
    <dgm:cxn modelId="{4E650361-493B-F845-8AC8-1512239FB5A5}" type="presParOf" srcId="{F7183C7E-86AE-40C5-87CE-686E22D527C3}" destId="{600F01CC-B6D5-4C30-A26A-ADE14B27DC3A}" srcOrd="1" destOrd="0" presId="urn:microsoft.com/office/officeart/2005/8/layout/orgChart1"/>
    <dgm:cxn modelId="{65A94104-682A-0143-A6FC-0590E9470B5D}" type="presParOf" srcId="{F7183C7E-86AE-40C5-87CE-686E22D527C3}" destId="{EA2FFAFC-3804-49CC-AF1B-F82B9CA54C55}" srcOrd="2" destOrd="0" presId="urn:microsoft.com/office/officeart/2005/8/layout/orgChart1"/>
    <dgm:cxn modelId="{A79D65DD-295F-7049-AD42-49395C52A614}" type="presParOf" srcId="{037ABFE5-5A93-46F8-96C6-BB124E012525}" destId="{0F0A658B-663C-4882-A652-128AAF2F6FAB}" srcOrd="2" destOrd="0" presId="urn:microsoft.com/office/officeart/2005/8/layout/orgChart1"/>
    <dgm:cxn modelId="{65002FA6-0E87-B842-8B90-E97CCB156B5A}" type="presParOf" srcId="{037ABFE5-5A93-46F8-96C6-BB124E012525}" destId="{2CB746A6-C28C-46EF-845F-2B952C9636C5}" srcOrd="3" destOrd="0" presId="urn:microsoft.com/office/officeart/2005/8/layout/orgChart1"/>
    <dgm:cxn modelId="{63F97353-62A5-C84D-AD5D-CA0336CB27FE}" type="presParOf" srcId="{2CB746A6-C28C-46EF-845F-2B952C9636C5}" destId="{8E6A3D94-53EF-49B9-8C3F-1456301656B9}" srcOrd="0" destOrd="0" presId="urn:microsoft.com/office/officeart/2005/8/layout/orgChart1"/>
    <dgm:cxn modelId="{CE561A87-4A0A-E340-AA51-34F1585AF562}" type="presParOf" srcId="{8E6A3D94-53EF-49B9-8C3F-1456301656B9}" destId="{6D5FBFE8-C0AB-43F0-8599-590001A182E4}" srcOrd="0" destOrd="0" presId="urn:microsoft.com/office/officeart/2005/8/layout/orgChart1"/>
    <dgm:cxn modelId="{10C9925F-3B86-C646-9D4A-C63462EA5B02}" type="presParOf" srcId="{8E6A3D94-53EF-49B9-8C3F-1456301656B9}" destId="{3BBAB5FB-C5B0-4654-8339-FC656DE6DCDE}" srcOrd="1" destOrd="0" presId="urn:microsoft.com/office/officeart/2005/8/layout/orgChart1"/>
    <dgm:cxn modelId="{102A7C75-CC57-2C41-952D-B7F5C13A91D4}" type="presParOf" srcId="{2CB746A6-C28C-46EF-845F-2B952C9636C5}" destId="{A3EAD66C-08E7-4403-8C11-DAF91A9DF7ED}" srcOrd="1" destOrd="0" presId="urn:microsoft.com/office/officeart/2005/8/layout/orgChart1"/>
    <dgm:cxn modelId="{76C1939D-38D3-7645-BE7A-657653D63AD0}" type="presParOf" srcId="{2CB746A6-C28C-46EF-845F-2B952C9636C5}" destId="{6A40E1C4-C6DD-42F0-9036-27FA5A66F55B}" srcOrd="2" destOrd="0" presId="urn:microsoft.com/office/officeart/2005/8/layout/orgChart1"/>
    <dgm:cxn modelId="{226FA01C-2C6E-6E4C-9E19-4F52179A8E9E}" type="presParOf" srcId="{A2ADDE14-382C-4C80-B5EC-A83698348C0B}" destId="{A35157A5-2E77-4E33-8A4F-DA702C32665B}" srcOrd="2" destOrd="0" presId="urn:microsoft.com/office/officeart/2005/8/layout/orgChart1"/>
  </dgm:cxnLst>
  <dgm:bg/>
  <dgm:whole>
    <a:ln w="28575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0A658B-663C-4882-A652-128AAF2F6FAB}">
      <dsp:nvSpPr>
        <dsp:cNvPr id="0" name=""/>
        <dsp:cNvSpPr/>
      </dsp:nvSpPr>
      <dsp:spPr>
        <a:xfrm>
          <a:off x="4070041" y="2261006"/>
          <a:ext cx="2143748" cy="589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589"/>
              </a:lnTo>
              <a:lnTo>
                <a:pt x="2143748" y="331589"/>
              </a:lnTo>
              <a:lnTo>
                <a:pt x="2143748" y="589035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ED64A2-B90D-45B3-8959-16F0989F65DA}">
      <dsp:nvSpPr>
        <dsp:cNvPr id="0" name=""/>
        <dsp:cNvSpPr/>
      </dsp:nvSpPr>
      <dsp:spPr>
        <a:xfrm>
          <a:off x="1882993" y="2261006"/>
          <a:ext cx="2187048" cy="589035"/>
        </a:xfrm>
        <a:custGeom>
          <a:avLst/>
          <a:gdLst/>
          <a:ahLst/>
          <a:cxnLst/>
          <a:rect l="0" t="0" r="0" b="0"/>
          <a:pathLst>
            <a:path>
              <a:moveTo>
                <a:pt x="2187048" y="0"/>
              </a:moveTo>
              <a:lnTo>
                <a:pt x="2187048" y="331589"/>
              </a:lnTo>
              <a:lnTo>
                <a:pt x="0" y="331589"/>
              </a:lnTo>
              <a:lnTo>
                <a:pt x="0" y="589035"/>
              </a:lnTo>
            </a:path>
          </a:pathLst>
        </a:custGeom>
        <a:noFill/>
        <a:ln w="25400" cap="flat" cmpd="sng" algn="ctr">
          <a:solidFill>
            <a:srgbClr val="7F7F7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6AF2D0-0BA5-4CB8-844A-A72FDCF95FA0}">
      <dsp:nvSpPr>
        <dsp:cNvPr id="0" name=""/>
        <dsp:cNvSpPr/>
      </dsp:nvSpPr>
      <dsp:spPr>
        <a:xfrm>
          <a:off x="1776900" y="1035075"/>
          <a:ext cx="4586282" cy="1225931"/>
        </a:xfrm>
        <a:prstGeom prst="rect">
          <a:avLst/>
        </a:prstGeom>
        <a:noFill/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kern="1200" dirty="0">
              <a:solidFill>
                <a:srgbClr val="404040"/>
              </a:solidFill>
            </a:rPr>
            <a:t>Secretario Particular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solidFill>
                <a:srgbClr val="404040"/>
              </a:solidFill>
            </a:rPr>
            <a:t>Lic. Ramón Rodríguez Totosaus</a:t>
          </a:r>
        </a:p>
      </dsp:txBody>
      <dsp:txXfrm>
        <a:off x="1776900" y="1035075"/>
        <a:ext cx="4586282" cy="1225931"/>
      </dsp:txXfrm>
    </dsp:sp>
    <dsp:sp modelId="{25566A99-661F-452A-9A60-51DEF1FFC3DB}">
      <dsp:nvSpPr>
        <dsp:cNvPr id="0" name=""/>
        <dsp:cNvSpPr/>
      </dsp:nvSpPr>
      <dsp:spPr>
        <a:xfrm>
          <a:off x="0" y="2850042"/>
          <a:ext cx="3765987" cy="9755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kern="1200" dirty="0">
              <a:solidFill>
                <a:srgbClr val="404040"/>
              </a:solidFill>
            </a:rPr>
            <a:t>Enlace Administrativo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0" kern="1200" dirty="0">
              <a:solidFill>
                <a:srgbClr val="404040"/>
              </a:solidFill>
            </a:rPr>
            <a:t>C. Mario Néstor Ramírez Ramos</a:t>
          </a:r>
        </a:p>
      </dsp:txBody>
      <dsp:txXfrm>
        <a:off x="0" y="2850042"/>
        <a:ext cx="3765987" cy="975583"/>
      </dsp:txXfrm>
    </dsp:sp>
    <dsp:sp modelId="{6D5FBFE8-C0AB-43F0-8599-590001A182E4}">
      <dsp:nvSpPr>
        <dsp:cNvPr id="0" name=""/>
        <dsp:cNvSpPr/>
      </dsp:nvSpPr>
      <dsp:spPr>
        <a:xfrm>
          <a:off x="4287497" y="2850042"/>
          <a:ext cx="3852586" cy="9685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kern="1200" dirty="0">
              <a:solidFill>
                <a:srgbClr val="404040"/>
              </a:solidFill>
            </a:rPr>
            <a:t>Asistente Ejecutivo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solidFill>
                <a:srgbClr val="404040"/>
              </a:solidFill>
            </a:rPr>
            <a:t>Lic. </a:t>
          </a:r>
          <a:r>
            <a:rPr lang="es-MX" sz="1200" kern="1200" dirty="0" err="1">
              <a:solidFill>
                <a:srgbClr val="404040"/>
              </a:solidFill>
            </a:rPr>
            <a:t>Yeni</a:t>
          </a:r>
          <a:r>
            <a:rPr lang="es-MX" sz="1200" kern="1200" dirty="0">
              <a:solidFill>
                <a:srgbClr val="404040"/>
              </a:solidFill>
            </a:rPr>
            <a:t> García Gómez</a:t>
          </a:r>
        </a:p>
      </dsp:txBody>
      <dsp:txXfrm>
        <a:off x="4287497" y="2850042"/>
        <a:ext cx="3852586" cy="968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987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079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12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9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14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109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206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14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57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103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155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E7B8-A6FA-B84C-B17B-79E57700D85B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86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45958" y="397247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800000"/>
                </a:solidFill>
                <a:latin typeface="Gotham-Bold"/>
                <a:cs typeface="Gotham-Bold"/>
              </a:rPr>
              <a:t>ORGANIGRAMA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224787" y="659407"/>
            <a:ext cx="49227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SECRETARÍA PARTICULAR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191485379"/>
              </p:ext>
            </p:extLst>
          </p:nvPr>
        </p:nvGraphicFramePr>
        <p:xfrm>
          <a:off x="579837" y="980552"/>
          <a:ext cx="8140084" cy="4786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27015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25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Gotham-Bold</vt:lpstr>
      <vt:lpstr>Gotham-Book</vt:lpstr>
      <vt:lpstr>Tema de Office</vt:lpstr>
      <vt:lpstr>Presentación de PowerPoint</vt:lpstr>
    </vt:vector>
  </TitlesOfParts>
  <Company>Bombilla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 </cp:lastModifiedBy>
  <cp:revision>14</cp:revision>
  <cp:lastPrinted>2019-03-18T17:26:18Z</cp:lastPrinted>
  <dcterms:created xsi:type="dcterms:W3CDTF">2018-11-08T14:50:53Z</dcterms:created>
  <dcterms:modified xsi:type="dcterms:W3CDTF">2020-10-20T20:25:11Z</dcterms:modified>
</cp:coreProperties>
</file>